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2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1440053-FDE3-1DBD-0744-F05D13033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FE79D31-08D0-F895-331A-7E8D5EFD3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0C7D776-C4AF-82C4-1681-388F260CF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B7F12480-EA21-4BD4-7CFE-84BF3D1AB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9CD6BDAC-8571-BA9C-7F63-459764609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112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B773F2A-C240-C138-868F-A0B2991C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8FD81200-63DE-D42E-ADAF-78F8F1AC0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8C49F24-C2AC-42EA-CF14-6163C6C9C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6C9124E2-AA08-C115-167E-EF9ADC18A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C0505C94-496D-C6B7-B1AF-FF6BBCE0B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68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1D65FC63-DF2C-261C-2247-37AEA3C87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337B168C-1808-27AF-CE24-8CBBF818F1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FDBCED6-B9A5-DEBD-7F6F-B06E577FD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409A17EB-8A82-2658-F555-4B3C3ABFC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0B40086D-DDAB-B808-E9F1-090925F7C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3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74C4618-66C7-C518-325E-0124C5759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4A014759-222E-0F88-F5DA-AD37EB8F2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AF83F38-9F9F-D5A3-C401-CAAF22A8E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74955E3-4305-594B-260B-F3867E6A4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AF7F6AE-D7AC-66A1-9832-6A3BC0C12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22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D7A74C4-0842-6EAE-B218-DE7A8E72C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C42481FA-F1A4-34A3-A557-4AFFB44BA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78FBC9A-459B-789D-50A9-99B7A9EFD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DDB40F8-6BB8-2BE1-9412-7FA7E6A52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7E4EE3B-A847-1619-3ACC-2C5B87E97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12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93B309B-39B1-0543-02B8-E74B5F4CD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92E48C8-DBC3-552E-5754-F5BDC31EA0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B38B30F0-5955-D32F-49BC-5291EA479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0064771A-24CA-4267-3BF4-80956A48A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7FC4F7AB-0511-A60B-2339-E1FBCF54D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2E3813CC-20CC-85A2-9CCC-F44F24EFF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79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9B785D0-22D5-10E4-5E2F-2EB12EBE2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DC7D9AE0-0700-9F90-9598-3F667A5EB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2EC31043-A7C2-9C95-8A3E-9D78EAA3E8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17859458-DA1E-64E8-A628-28A5B3A980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898DA312-5ADA-5D4D-E4DF-B8020B65E1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2235E8A0-12A6-F541-9F70-8A6AB581C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A3698FD2-967C-BE45-FA31-B5D18D88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94DB3091-C51B-87C9-5923-5AEEBB589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02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0195348-D4AC-C43D-8CEA-C4DC5B296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3209889C-8150-6B3C-985D-46111BD7E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20A085A2-5487-C8F1-8730-23F617C3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4403038-6E98-C4BB-F1F7-1086208F2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971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C754FBE9-8B9D-547D-6333-76A798FE2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B4EFF9ED-047D-BC1B-970E-52DF4903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892881CC-AC2C-C25C-74ED-D25767284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589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3B47EE9-9217-ADE5-FA26-B9A20E29F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443B3A5-D8D1-A29E-1ED0-42265101D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33B1DF46-A6C5-D41C-ADBE-8B51962F65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2307C08F-081F-48EF-2546-F3FB70320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FBE8FEBF-F357-F1AC-4973-AD7D3EA0C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A81D4FC1-9221-8807-4256-686EAA83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751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C8D0E5C-943C-FFF6-96E0-F989F8A3A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7E5BFBC3-336C-A4F1-8320-3DA48B637F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853CDF1E-7B1A-FB2F-721F-7F04A603C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A093F637-E28A-CE9F-75C7-B0EEB7A8D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3B8991C5-B33B-EE2F-27A6-F47053753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AE6DCD56-8370-CA21-EC65-889E30705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247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502080D6-13F0-2A0A-F261-DB84C5456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8AFC57DD-8710-F30C-AD21-33F53997B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0B7DD48-1AAB-32F7-BACA-E1C7D127CA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8DE371E8-2C2C-B4F4-B85C-B504F1C244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9CA928B3-2A36-C733-0E99-3DCFD96A03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64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microsoft.com/office/2017/06/relationships/model3d" Target="../media/model3d1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rupp 116">
            <a:extLst>
              <a:ext uri="{FF2B5EF4-FFF2-40B4-BE49-F238E27FC236}">
                <a16:creationId xmlns:a16="http://schemas.microsoft.com/office/drawing/2014/main" id="{1309D0F5-29AD-5AA8-DFED-A7AEDC7146AB}"/>
              </a:ext>
            </a:extLst>
          </p:cNvPr>
          <p:cNvGrpSpPr/>
          <p:nvPr/>
        </p:nvGrpSpPr>
        <p:grpSpPr>
          <a:xfrm>
            <a:off x="129281" y="-26537"/>
            <a:ext cx="11815127" cy="6071255"/>
            <a:chOff x="129281" y="-26537"/>
            <a:chExt cx="11815127" cy="6071255"/>
          </a:xfrm>
        </p:grpSpPr>
        <p:pic>
          <p:nvPicPr>
            <p:cNvPr id="95" name="Bildobjekt 94">
              <a:extLst>
                <a:ext uri="{FF2B5EF4-FFF2-40B4-BE49-F238E27FC236}">
                  <a16:creationId xmlns:a16="http://schemas.microsoft.com/office/drawing/2014/main" id="{7E8A2096-BFBD-9ECB-98AA-0DE2233EA7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9281" y="-26537"/>
              <a:ext cx="2222965" cy="2087418"/>
            </a:xfrm>
            <a:prstGeom prst="rect">
              <a:avLst/>
            </a:prstGeom>
          </p:spPr>
        </p:pic>
        <p:cxnSp>
          <p:nvCxnSpPr>
            <p:cNvPr id="7" name="Rak pilkoppling 6">
              <a:extLst>
                <a:ext uri="{FF2B5EF4-FFF2-40B4-BE49-F238E27FC236}">
                  <a16:creationId xmlns:a16="http://schemas.microsoft.com/office/drawing/2014/main" id="{E202F5C6-4696-4E12-1D00-2CFDBAA5D6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70545" y="1283854"/>
              <a:ext cx="1902691" cy="7177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ktangel: rundade hörn 8">
              <a:extLst>
                <a:ext uri="{FF2B5EF4-FFF2-40B4-BE49-F238E27FC236}">
                  <a16:creationId xmlns:a16="http://schemas.microsoft.com/office/drawing/2014/main" id="{DBDB24AE-9DC5-A559-7E53-66469C22BF51}"/>
                </a:ext>
              </a:extLst>
            </p:cNvPr>
            <p:cNvSpPr/>
            <p:nvPr/>
          </p:nvSpPr>
          <p:spPr>
            <a:xfrm>
              <a:off x="2184395" y="895927"/>
              <a:ext cx="1708727" cy="387927"/>
            </a:xfrm>
            <a:prstGeom prst="round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RTSP </a:t>
              </a:r>
              <a:r>
                <a:rPr lang="en-US" dirty="0" err="1">
                  <a:solidFill>
                    <a:schemeClr val="tx2">
                      <a:lumMod val="75000"/>
                    </a:schemeClr>
                  </a:solidFill>
                </a:rPr>
                <a:t>bildström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grpSp>
          <p:nvGrpSpPr>
            <p:cNvPr id="19" name="Grupp 18">
              <a:extLst>
                <a:ext uri="{FF2B5EF4-FFF2-40B4-BE49-F238E27FC236}">
                  <a16:creationId xmlns:a16="http://schemas.microsoft.com/office/drawing/2014/main" id="{7C573205-E388-FC48-A97C-CE7C39D61F2E}"/>
                </a:ext>
              </a:extLst>
            </p:cNvPr>
            <p:cNvGrpSpPr/>
            <p:nvPr/>
          </p:nvGrpSpPr>
          <p:grpSpPr>
            <a:xfrm>
              <a:off x="6954986" y="854461"/>
              <a:ext cx="719876" cy="873142"/>
              <a:chOff x="6950363" y="2017755"/>
              <a:chExt cx="674256" cy="817809"/>
            </a:xfrm>
          </p:grpSpPr>
          <p:sp>
            <p:nvSpPr>
              <p:cNvPr id="16" name="Rektangel: ett klippt hörn 15">
                <a:extLst>
                  <a:ext uri="{FF2B5EF4-FFF2-40B4-BE49-F238E27FC236}">
                    <a16:creationId xmlns:a16="http://schemas.microsoft.com/office/drawing/2014/main" id="{F92ADD3F-BC9B-7F44-25D5-7BF0B87ECB80}"/>
                  </a:ext>
                </a:extLst>
              </p:cNvPr>
              <p:cNvSpPr/>
              <p:nvPr/>
            </p:nvSpPr>
            <p:spPr>
              <a:xfrm>
                <a:off x="6950363" y="20177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ktangel: ett klippt hörn 16">
                <a:extLst>
                  <a:ext uri="{FF2B5EF4-FFF2-40B4-BE49-F238E27FC236}">
                    <a16:creationId xmlns:a16="http://schemas.microsoft.com/office/drawing/2014/main" id="{A520B7B0-3652-2822-1124-F758A76E9424}"/>
                  </a:ext>
                </a:extLst>
              </p:cNvPr>
              <p:cNvSpPr/>
              <p:nvPr/>
            </p:nvSpPr>
            <p:spPr>
              <a:xfrm>
                <a:off x="7095836" y="21701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ktangel: ett klippt hörn 17">
                <a:extLst>
                  <a:ext uri="{FF2B5EF4-FFF2-40B4-BE49-F238E27FC236}">
                    <a16:creationId xmlns:a16="http://schemas.microsoft.com/office/drawing/2014/main" id="{45BBD00F-8697-D306-B10C-34D53A33C085}"/>
                  </a:ext>
                </a:extLst>
              </p:cNvPr>
              <p:cNvSpPr/>
              <p:nvPr/>
            </p:nvSpPr>
            <p:spPr>
              <a:xfrm>
                <a:off x="7241309" y="23225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5" name="Rak pilkoppling 24">
              <a:extLst>
                <a:ext uri="{FF2B5EF4-FFF2-40B4-BE49-F238E27FC236}">
                  <a16:creationId xmlns:a16="http://schemas.microsoft.com/office/drawing/2014/main" id="{A4BCCCCC-5C6D-28AD-5DD2-A25E3A4CD4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64818" y="1285932"/>
              <a:ext cx="654631" cy="5315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ktangel: rundade hörn 30">
              <a:extLst>
                <a:ext uri="{FF2B5EF4-FFF2-40B4-BE49-F238E27FC236}">
                  <a16:creationId xmlns:a16="http://schemas.microsoft.com/office/drawing/2014/main" id="{AC120023-AEAE-63E0-3703-C24418793255}"/>
                </a:ext>
              </a:extLst>
            </p:cNvPr>
            <p:cNvSpPr/>
            <p:nvPr/>
          </p:nvSpPr>
          <p:spPr>
            <a:xfrm>
              <a:off x="3825026" y="573722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3" name="Rektangel: rundade hörn 32">
              <a:extLst>
                <a:ext uri="{FF2B5EF4-FFF2-40B4-BE49-F238E27FC236}">
                  <a16:creationId xmlns:a16="http://schemas.microsoft.com/office/drawing/2014/main" id="{3A8AC7F8-F2B9-91B2-9D71-5AD3C488930A}"/>
                </a:ext>
              </a:extLst>
            </p:cNvPr>
            <p:cNvSpPr/>
            <p:nvPr/>
          </p:nvSpPr>
          <p:spPr>
            <a:xfrm>
              <a:off x="5532582" y="289257"/>
              <a:ext cx="2595662" cy="563562"/>
            </a:xfrm>
            <a:prstGeom prst="roundRect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>
                      <a:lumMod val="75000"/>
                    </a:schemeClr>
                  </a:solidFill>
                </a:rPr>
                <a:t>Gstreamer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 gst-launch-1.0</a:t>
              </a:r>
            </a:p>
          </p:txBody>
        </p:sp>
        <p:grpSp>
          <p:nvGrpSpPr>
            <p:cNvPr id="50" name="Grupp 49">
              <a:extLst>
                <a:ext uri="{FF2B5EF4-FFF2-40B4-BE49-F238E27FC236}">
                  <a16:creationId xmlns:a16="http://schemas.microsoft.com/office/drawing/2014/main" id="{E76EC86F-A28E-B01A-62CF-269BCDB54AE1}"/>
                </a:ext>
              </a:extLst>
            </p:cNvPr>
            <p:cNvGrpSpPr/>
            <p:nvPr/>
          </p:nvGrpSpPr>
          <p:grpSpPr>
            <a:xfrm>
              <a:off x="3825025" y="2250142"/>
              <a:ext cx="4541948" cy="1695082"/>
              <a:chOff x="3825025" y="2112601"/>
              <a:chExt cx="4541948" cy="1695082"/>
            </a:xfrm>
          </p:grpSpPr>
          <p:sp>
            <p:nvSpPr>
              <p:cNvPr id="40" name="Rektangel: rundade hörn 39">
                <a:extLst>
                  <a:ext uri="{FF2B5EF4-FFF2-40B4-BE49-F238E27FC236}">
                    <a16:creationId xmlns:a16="http://schemas.microsoft.com/office/drawing/2014/main" id="{C6086F8C-890A-B05F-9597-8A9F16E8DD54}"/>
                  </a:ext>
                </a:extLst>
              </p:cNvPr>
              <p:cNvSpPr/>
              <p:nvPr/>
            </p:nvSpPr>
            <p:spPr>
              <a:xfrm>
                <a:off x="3825025" y="2404363"/>
                <a:ext cx="4541948" cy="1403320"/>
              </a:xfrm>
              <a:prstGeom prst="roundRect">
                <a:avLst/>
              </a:prstGeom>
              <a:noFill/>
              <a:ln w="19050"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Rektangel: rundade hörn 37">
                <a:extLst>
                  <a:ext uri="{FF2B5EF4-FFF2-40B4-BE49-F238E27FC236}">
                    <a16:creationId xmlns:a16="http://schemas.microsoft.com/office/drawing/2014/main" id="{6B0551CB-D8FD-F588-DDD2-1749998A7F74}"/>
                  </a:ext>
                </a:extLst>
              </p:cNvPr>
              <p:cNvSpPr/>
              <p:nvPr/>
            </p:nvSpPr>
            <p:spPr>
              <a:xfrm>
                <a:off x="6954986" y="2112601"/>
                <a:ext cx="1217394" cy="563562"/>
              </a:xfrm>
              <a:prstGeom prst="round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solidFill>
                      <a:schemeClr val="tx2">
                        <a:lumMod val="75000"/>
                      </a:schemeClr>
                    </a:solidFill>
                  </a:rPr>
                  <a:t>Gyroflow</a:t>
                </a:r>
                <a:endParaRPr lang="en-US" dirty="0">
                  <a:solidFill>
                    <a:schemeClr val="tx2">
                      <a:lumMod val="75000"/>
                    </a:schemeClr>
                  </a:solidFill>
                </a:endParaRPr>
              </a:p>
            </p:txBody>
          </p:sp>
        </p:grpSp>
        <p:sp>
          <p:nvSpPr>
            <p:cNvPr id="43" name="Rektangel: rundade hörn 42">
              <a:extLst>
                <a:ext uri="{FF2B5EF4-FFF2-40B4-BE49-F238E27FC236}">
                  <a16:creationId xmlns:a16="http://schemas.microsoft.com/office/drawing/2014/main" id="{88835849-08B7-1893-EB2D-8F87BD32B607}"/>
                </a:ext>
              </a:extLst>
            </p:cNvPr>
            <p:cNvSpPr/>
            <p:nvPr/>
          </p:nvSpPr>
          <p:spPr>
            <a:xfrm>
              <a:off x="4174106" y="852820"/>
              <a:ext cx="1921894" cy="8440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Bryter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upp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bildström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till filer</a:t>
              </a:r>
            </a:p>
          </p:txBody>
        </p:sp>
        <p:grpSp>
          <p:nvGrpSpPr>
            <p:cNvPr id="51" name="Grupp 50">
              <a:extLst>
                <a:ext uri="{FF2B5EF4-FFF2-40B4-BE49-F238E27FC236}">
                  <a16:creationId xmlns:a16="http://schemas.microsoft.com/office/drawing/2014/main" id="{8EB551BD-5C6E-2F51-BFF1-C195FCC32E1D}"/>
                </a:ext>
              </a:extLst>
            </p:cNvPr>
            <p:cNvGrpSpPr/>
            <p:nvPr/>
          </p:nvGrpSpPr>
          <p:grpSpPr>
            <a:xfrm>
              <a:off x="3825025" y="4222474"/>
              <a:ext cx="4541948" cy="1683700"/>
              <a:chOff x="3825025" y="3954624"/>
              <a:chExt cx="4541948" cy="1683700"/>
            </a:xfrm>
          </p:grpSpPr>
          <p:sp>
            <p:nvSpPr>
              <p:cNvPr id="46" name="Rektangel: rundade hörn 45">
                <a:extLst>
                  <a:ext uri="{FF2B5EF4-FFF2-40B4-BE49-F238E27FC236}">
                    <a16:creationId xmlns:a16="http://schemas.microsoft.com/office/drawing/2014/main" id="{0DE1D590-CE77-A078-3405-14041A7BB055}"/>
                  </a:ext>
                </a:extLst>
              </p:cNvPr>
              <p:cNvSpPr/>
              <p:nvPr/>
            </p:nvSpPr>
            <p:spPr>
              <a:xfrm>
                <a:off x="3825025" y="4235004"/>
                <a:ext cx="4541948" cy="1403320"/>
              </a:xfrm>
              <a:prstGeom prst="roundRect">
                <a:avLst/>
              </a:prstGeom>
              <a:noFill/>
              <a:ln w="19050"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8" name="Rektangel: rundade hörn 47">
                <a:extLst>
                  <a:ext uri="{FF2B5EF4-FFF2-40B4-BE49-F238E27FC236}">
                    <a16:creationId xmlns:a16="http://schemas.microsoft.com/office/drawing/2014/main" id="{F6A7CCED-539A-60B1-55DC-FC1AF0AA05AE}"/>
                  </a:ext>
                </a:extLst>
              </p:cNvPr>
              <p:cNvSpPr/>
              <p:nvPr/>
            </p:nvSpPr>
            <p:spPr>
              <a:xfrm>
                <a:off x="5771404" y="3954624"/>
                <a:ext cx="2400975" cy="563562"/>
              </a:xfrm>
              <a:prstGeom prst="round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solidFill>
                      <a:schemeClr val="tx2">
                        <a:lumMod val="75000"/>
                      </a:schemeClr>
                    </a:solidFill>
                  </a:rPr>
                  <a:t>Gstreamer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 gst-play-1.0</a:t>
                </a:r>
              </a:p>
            </p:txBody>
          </p:sp>
        </p:grpSp>
        <p:cxnSp>
          <p:nvCxnSpPr>
            <p:cNvPr id="53" name="Rak pilkoppling 52">
              <a:extLst>
                <a:ext uri="{FF2B5EF4-FFF2-40B4-BE49-F238E27FC236}">
                  <a16:creationId xmlns:a16="http://schemas.microsoft.com/office/drawing/2014/main" id="{8E2B467F-7689-937F-C158-E53A3EEE27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74054" y="5203273"/>
              <a:ext cx="3792409" cy="0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ktangel: rundade hörn 73">
              <a:extLst>
                <a:ext uri="{FF2B5EF4-FFF2-40B4-BE49-F238E27FC236}">
                  <a16:creationId xmlns:a16="http://schemas.microsoft.com/office/drawing/2014/main" id="{B7309477-5735-7859-3FBA-243B61036D09}"/>
                </a:ext>
              </a:extLst>
            </p:cNvPr>
            <p:cNvSpPr/>
            <p:nvPr/>
          </p:nvSpPr>
          <p:spPr>
            <a:xfrm>
              <a:off x="4174099" y="2828860"/>
              <a:ext cx="1921901" cy="84788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Bildstabilisering</a:t>
              </a:r>
              <a:endParaRPr lang="en-US" sz="14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Synkronisering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bild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+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telemetri</a:t>
              </a:r>
              <a:endParaRPr lang="en-US" sz="14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cxnSp>
          <p:nvCxnSpPr>
            <p:cNvPr id="75" name="Rak pilkoppling 74">
              <a:extLst>
                <a:ext uri="{FF2B5EF4-FFF2-40B4-BE49-F238E27FC236}">
                  <a16:creationId xmlns:a16="http://schemas.microsoft.com/office/drawing/2014/main" id="{E1686398-115A-4849-50A6-1B055BCA1D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74054" y="3247197"/>
              <a:ext cx="654631" cy="5315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upp 75">
              <a:extLst>
                <a:ext uri="{FF2B5EF4-FFF2-40B4-BE49-F238E27FC236}">
                  <a16:creationId xmlns:a16="http://schemas.microsoft.com/office/drawing/2014/main" id="{33DA8AEB-5B02-7405-B8A1-1972AD4B73DB}"/>
                </a:ext>
              </a:extLst>
            </p:cNvPr>
            <p:cNvGrpSpPr/>
            <p:nvPr/>
          </p:nvGrpSpPr>
          <p:grpSpPr>
            <a:xfrm>
              <a:off x="6954986" y="2798520"/>
              <a:ext cx="719876" cy="873142"/>
              <a:chOff x="6950363" y="2017755"/>
              <a:chExt cx="674256" cy="817809"/>
            </a:xfrm>
          </p:grpSpPr>
          <p:sp>
            <p:nvSpPr>
              <p:cNvPr id="77" name="Rektangel: ett klippt hörn 76">
                <a:extLst>
                  <a:ext uri="{FF2B5EF4-FFF2-40B4-BE49-F238E27FC236}">
                    <a16:creationId xmlns:a16="http://schemas.microsoft.com/office/drawing/2014/main" id="{02F8661C-DCB5-1A1B-1206-590CDA14FE0F}"/>
                  </a:ext>
                </a:extLst>
              </p:cNvPr>
              <p:cNvSpPr/>
              <p:nvPr/>
            </p:nvSpPr>
            <p:spPr>
              <a:xfrm>
                <a:off x="6950363" y="20177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ktangel: ett klippt hörn 77">
                <a:extLst>
                  <a:ext uri="{FF2B5EF4-FFF2-40B4-BE49-F238E27FC236}">
                    <a16:creationId xmlns:a16="http://schemas.microsoft.com/office/drawing/2014/main" id="{DEBC2FFF-354F-C9B5-F807-868D2E27753D}"/>
                  </a:ext>
                </a:extLst>
              </p:cNvPr>
              <p:cNvSpPr/>
              <p:nvPr/>
            </p:nvSpPr>
            <p:spPr>
              <a:xfrm>
                <a:off x="7095836" y="21701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ktangel: ett klippt hörn 78">
                <a:extLst>
                  <a:ext uri="{FF2B5EF4-FFF2-40B4-BE49-F238E27FC236}">
                    <a16:creationId xmlns:a16="http://schemas.microsoft.com/office/drawing/2014/main" id="{78C94384-BC9A-110B-5AA9-897F6C3BE340}"/>
                  </a:ext>
                </a:extLst>
              </p:cNvPr>
              <p:cNvSpPr/>
              <p:nvPr/>
            </p:nvSpPr>
            <p:spPr>
              <a:xfrm>
                <a:off x="7241309" y="23225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5" name="Grupp 84">
              <a:extLst>
                <a:ext uri="{FF2B5EF4-FFF2-40B4-BE49-F238E27FC236}">
                  <a16:creationId xmlns:a16="http://schemas.microsoft.com/office/drawing/2014/main" id="{13ABDE67-243A-D05F-2AE2-E76074DBAD73}"/>
                </a:ext>
              </a:extLst>
            </p:cNvPr>
            <p:cNvGrpSpPr/>
            <p:nvPr/>
          </p:nvGrpSpPr>
          <p:grpSpPr>
            <a:xfrm>
              <a:off x="4964663" y="1829940"/>
              <a:ext cx="2506725" cy="944011"/>
              <a:chOff x="4964663" y="1829940"/>
              <a:chExt cx="2506725" cy="944011"/>
            </a:xfrm>
          </p:grpSpPr>
          <p:cxnSp>
            <p:nvCxnSpPr>
              <p:cNvPr id="66" name="Rak pilkoppling 65">
                <a:extLst>
                  <a:ext uri="{FF2B5EF4-FFF2-40B4-BE49-F238E27FC236}">
                    <a16:creationId xmlns:a16="http://schemas.microsoft.com/office/drawing/2014/main" id="{566C8D7C-E7BB-7C72-90F9-07CF5F6D37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70239" y="1829940"/>
                <a:ext cx="1149" cy="420202"/>
              </a:xfrm>
              <a:prstGeom prst="straightConnector1">
                <a:avLst/>
              </a:prstGeom>
              <a:ln w="19050">
                <a:headEnd type="non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Rak pilkoppling 71">
                <a:extLst>
                  <a:ext uri="{FF2B5EF4-FFF2-40B4-BE49-F238E27FC236}">
                    <a16:creationId xmlns:a16="http://schemas.microsoft.com/office/drawing/2014/main" id="{1A2FDA40-A053-791C-FBEE-823E87AF22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964663" y="2250142"/>
                <a:ext cx="2503788" cy="6677"/>
              </a:xfrm>
              <a:prstGeom prst="straightConnector1">
                <a:avLst/>
              </a:prstGeom>
              <a:ln w="19050">
                <a:headEnd type="non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Rak pilkoppling 79">
                <a:extLst>
                  <a:ext uri="{FF2B5EF4-FFF2-40B4-BE49-F238E27FC236}">
                    <a16:creationId xmlns:a16="http://schemas.microsoft.com/office/drawing/2014/main" id="{85F38811-FB86-B553-273D-AEB1F62392E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64663" y="2250142"/>
                <a:ext cx="8089" cy="523809"/>
              </a:xfrm>
              <a:prstGeom prst="straightConnector1">
                <a:avLst/>
              </a:prstGeom>
              <a:ln w="19050">
                <a:headEnd type="triangl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Grupp 85">
              <a:extLst>
                <a:ext uri="{FF2B5EF4-FFF2-40B4-BE49-F238E27FC236}">
                  <a16:creationId xmlns:a16="http://schemas.microsoft.com/office/drawing/2014/main" id="{44AD309E-DBF9-E94E-BAA3-489270EA9611}"/>
                </a:ext>
              </a:extLst>
            </p:cNvPr>
            <p:cNvGrpSpPr/>
            <p:nvPr/>
          </p:nvGrpSpPr>
          <p:grpSpPr>
            <a:xfrm>
              <a:off x="4967515" y="3805081"/>
              <a:ext cx="2506725" cy="944011"/>
              <a:chOff x="4964663" y="1829940"/>
              <a:chExt cx="2506725" cy="944011"/>
            </a:xfrm>
          </p:grpSpPr>
          <p:cxnSp>
            <p:nvCxnSpPr>
              <p:cNvPr id="87" name="Rak pilkoppling 86">
                <a:extLst>
                  <a:ext uri="{FF2B5EF4-FFF2-40B4-BE49-F238E27FC236}">
                    <a16:creationId xmlns:a16="http://schemas.microsoft.com/office/drawing/2014/main" id="{8242D5BA-2438-5950-43A3-36CAE5440A7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70239" y="1829940"/>
                <a:ext cx="1149" cy="420202"/>
              </a:xfrm>
              <a:prstGeom prst="straightConnector1">
                <a:avLst/>
              </a:prstGeom>
              <a:ln w="19050">
                <a:headEnd type="non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Rak pilkoppling 87">
                <a:extLst>
                  <a:ext uri="{FF2B5EF4-FFF2-40B4-BE49-F238E27FC236}">
                    <a16:creationId xmlns:a16="http://schemas.microsoft.com/office/drawing/2014/main" id="{25CBF00A-DE80-A654-66C0-737834C23E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964663" y="2250142"/>
                <a:ext cx="2503788" cy="6677"/>
              </a:xfrm>
              <a:prstGeom prst="straightConnector1">
                <a:avLst/>
              </a:prstGeom>
              <a:ln w="19050">
                <a:headEnd type="non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Rak pilkoppling 88">
                <a:extLst>
                  <a:ext uri="{FF2B5EF4-FFF2-40B4-BE49-F238E27FC236}">
                    <a16:creationId xmlns:a16="http://schemas.microsoft.com/office/drawing/2014/main" id="{60DD0BA0-2214-1B22-7B8B-9FE3CE0CD6B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64663" y="2250142"/>
                <a:ext cx="8089" cy="523809"/>
              </a:xfrm>
              <a:prstGeom prst="straightConnector1">
                <a:avLst/>
              </a:prstGeom>
              <a:ln w="19050">
                <a:headEnd type="triangl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0" name="Rektangel: rundade hörn 89">
              <a:extLst>
                <a:ext uri="{FF2B5EF4-FFF2-40B4-BE49-F238E27FC236}">
                  <a16:creationId xmlns:a16="http://schemas.microsoft.com/office/drawing/2014/main" id="{0C2F5802-8C18-C4A2-B956-40479F1D6DF8}"/>
                </a:ext>
              </a:extLst>
            </p:cNvPr>
            <p:cNvSpPr/>
            <p:nvPr/>
          </p:nvSpPr>
          <p:spPr>
            <a:xfrm>
              <a:off x="4239472" y="4850419"/>
              <a:ext cx="1856528" cy="719601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Streamar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bildstabiliserade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videofiler</a:t>
              </a:r>
              <a:endParaRPr lang="en-US" sz="14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93" name="3D-modell 92" descr="Surface Pro - Burgundy">
                  <a:extLst>
                    <a:ext uri="{FF2B5EF4-FFF2-40B4-BE49-F238E27FC236}">
                      <a16:creationId xmlns:a16="http://schemas.microsoft.com/office/drawing/2014/main" id="{53630AD6-B1D0-74EA-8B3E-A4BA2F180F86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754039578"/>
                    </p:ext>
                  </p:extLst>
                </p:nvPr>
              </p:nvGraphicFramePr>
              <p:xfrm>
                <a:off x="10003406" y="3962349"/>
                <a:ext cx="1941002" cy="2082369"/>
              </p:xfrm>
              <a:graphic>
                <a:graphicData uri="http://schemas.microsoft.com/office/drawing/2017/model3d">
                  <am3d:model3d r:embed="rId3">
                    <am3d:spPr>
                      <a:xfrm>
                        <a:off x="0" y="0"/>
                        <a:ext cx="1941002" cy="2082369"/>
                      </a:xfrm>
                      <a:prstGeom prst="rect">
                        <a:avLst/>
                      </a:prstGeom>
                    </am3d:spPr>
                    <am3d:camera>
                      <am3d:pos x="0" y="0" z="7026652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3389516" d="1000000"/>
                      <am3d:preTrans dx="0" dy="-11729876" dz="-6720205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612887" ay="1931476" az="906771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2306122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93" name="3D-modell 92" descr="Surface Pro - Burgundy">
                  <a:extLst>
                    <a:ext uri="{FF2B5EF4-FFF2-40B4-BE49-F238E27FC236}">
                      <a16:creationId xmlns:a16="http://schemas.microsoft.com/office/drawing/2014/main" id="{53630AD6-B1D0-74EA-8B3E-A4BA2F180F86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003406" y="3962349"/>
                  <a:ext cx="1941002" cy="2082369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97" name="Rak pilkoppling 96">
              <a:extLst>
                <a:ext uri="{FF2B5EF4-FFF2-40B4-BE49-F238E27FC236}">
                  <a16:creationId xmlns:a16="http://schemas.microsoft.com/office/drawing/2014/main" id="{08CCDDB2-A328-A659-8DF9-D7D2A76DBE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64320" y="3236386"/>
              <a:ext cx="1902691" cy="7177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Rektangel: rundade hörn 97">
              <a:extLst>
                <a:ext uri="{FF2B5EF4-FFF2-40B4-BE49-F238E27FC236}">
                  <a16:creationId xmlns:a16="http://schemas.microsoft.com/office/drawing/2014/main" id="{C2E7A2D0-828B-F670-A0E2-8DDFD056D99B}"/>
                </a:ext>
              </a:extLst>
            </p:cNvPr>
            <p:cNvSpPr/>
            <p:nvPr/>
          </p:nvSpPr>
          <p:spPr>
            <a:xfrm>
              <a:off x="2206348" y="2842732"/>
              <a:ext cx="1708727" cy="387927"/>
            </a:xfrm>
            <a:prstGeom prst="round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>
                      <a:lumMod val="75000"/>
                    </a:schemeClr>
                  </a:solidFill>
                </a:rPr>
                <a:t>Telemetridata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pic>
          <p:nvPicPr>
            <p:cNvPr id="109" name="Bildobjekt 108">
              <a:extLst>
                <a:ext uri="{FF2B5EF4-FFF2-40B4-BE49-F238E27FC236}">
                  <a16:creationId xmlns:a16="http://schemas.microsoft.com/office/drawing/2014/main" id="{39897161-371D-9A3C-A331-E0D310305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091" y="2368788"/>
              <a:ext cx="1758913" cy="1742214"/>
            </a:xfrm>
            <a:prstGeom prst="rect">
              <a:avLst/>
            </a:prstGeom>
          </p:spPr>
        </p:pic>
        <p:sp>
          <p:nvSpPr>
            <p:cNvPr id="112" name="Rektangel: rundade hörn 111">
              <a:extLst>
                <a:ext uri="{FF2B5EF4-FFF2-40B4-BE49-F238E27FC236}">
                  <a16:creationId xmlns:a16="http://schemas.microsoft.com/office/drawing/2014/main" id="{651ED254-36CA-46EE-ADB4-035F953513D4}"/>
                </a:ext>
              </a:extLst>
            </p:cNvPr>
            <p:cNvSpPr/>
            <p:nvPr/>
          </p:nvSpPr>
          <p:spPr>
            <a:xfrm>
              <a:off x="8323297" y="4795121"/>
              <a:ext cx="1643166" cy="387927"/>
            </a:xfrm>
            <a:prstGeom prst="round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RTSP </a:t>
              </a:r>
              <a:r>
                <a:rPr lang="en-US" dirty="0" err="1">
                  <a:solidFill>
                    <a:schemeClr val="tx2">
                      <a:lumMod val="75000"/>
                    </a:schemeClr>
                  </a:solidFill>
                </a:rPr>
                <a:t>bildström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8207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589920" y="261600"/>
            <a:ext cx="10972320" cy="1523520"/>
          </a:xfrm>
          <a:prstGeom prst="rect">
            <a:avLst/>
          </a:prstGeom>
          <a:noFill/>
          <a:ln>
            <a:noFill/>
          </a:ln>
        </p:spPr>
        <p:txBody>
          <a:bodyPr lIns="120000" tIns="60000" rIns="120000" bIns="60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4800" spc="-1">
                <a:solidFill>
                  <a:srgbClr val="FF7F32"/>
                </a:solidFill>
                <a:latin typeface="Arial"/>
              </a:rPr>
              <a:t>	</a:t>
            </a:r>
            <a:endParaRPr lang="sv-SE" sz="4800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589920" y="260640"/>
            <a:ext cx="10972320" cy="152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3733" spc="-1">
                <a:solidFill>
                  <a:srgbClr val="82B842"/>
                </a:solidFill>
                <a:latin typeface="Arial"/>
              </a:rPr>
              <a:t>Team 4 - WIP</a:t>
            </a:r>
            <a:endParaRPr lang="en-US" sz="3733" spc="-1">
              <a:latin typeface="Arial"/>
            </a:endParaRPr>
          </a:p>
        </p:txBody>
      </p:sp>
      <p:sp>
        <p:nvSpPr>
          <p:cNvPr id="82" name="Line 4"/>
          <p:cNvSpPr/>
          <p:nvPr/>
        </p:nvSpPr>
        <p:spPr>
          <a:xfrm>
            <a:off x="89280" y="6418080"/>
            <a:ext cx="206352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3" name="Picture 8" descr="Logo, icon&#10;&#10;Description automatically generated"/>
          <p:cNvPicPr/>
          <p:nvPr/>
        </p:nvPicPr>
        <p:blipFill>
          <a:blip r:embed="rId2"/>
          <a:stretch/>
        </p:blipFill>
        <p:spPr>
          <a:xfrm>
            <a:off x="10223520" y="-191040"/>
            <a:ext cx="2412960" cy="1663200"/>
          </a:xfrm>
          <a:prstGeom prst="rect">
            <a:avLst/>
          </a:prstGeom>
          <a:ln>
            <a:noFill/>
          </a:ln>
        </p:spPr>
      </p:pic>
      <p:pic>
        <p:nvPicPr>
          <p:cNvPr id="42" name="Bildobjekt 41">
            <a:extLst>
              <a:ext uri="{FF2B5EF4-FFF2-40B4-BE49-F238E27FC236}">
                <a16:creationId xmlns:a16="http://schemas.microsoft.com/office/drawing/2014/main" id="{2DC37BE6-0282-10B3-6394-4CE325966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597" y="1015399"/>
            <a:ext cx="2065926" cy="1939955"/>
          </a:xfrm>
          <a:prstGeom prst="rect">
            <a:avLst/>
          </a:prstGeom>
        </p:spPr>
      </p:pic>
      <p:cxnSp>
        <p:nvCxnSpPr>
          <p:cNvPr id="43" name="Rak pilkoppling 42">
            <a:extLst>
              <a:ext uri="{FF2B5EF4-FFF2-40B4-BE49-F238E27FC236}">
                <a16:creationId xmlns:a16="http://schemas.microsoft.com/office/drawing/2014/main" id="{41EEF530-9711-B3E5-E390-3A8A2EBBADDE}"/>
              </a:ext>
            </a:extLst>
          </p:cNvPr>
          <p:cNvCxnSpPr>
            <a:cxnSpLocks/>
          </p:cNvCxnSpPr>
          <p:nvPr/>
        </p:nvCxnSpPr>
        <p:spPr>
          <a:xfrm flipH="1">
            <a:off x="2778658" y="2233219"/>
            <a:ext cx="1768278" cy="6670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ktangel: rundade hörn 43">
            <a:extLst>
              <a:ext uri="{FF2B5EF4-FFF2-40B4-BE49-F238E27FC236}">
                <a16:creationId xmlns:a16="http://schemas.microsoft.com/office/drawing/2014/main" id="{1DD16BB9-44B7-30AA-42D1-635AEBA57766}"/>
              </a:ext>
            </a:extLst>
          </p:cNvPr>
          <p:cNvSpPr/>
          <p:nvPr/>
        </p:nvSpPr>
        <p:spPr>
          <a:xfrm>
            <a:off x="2680694" y="1872697"/>
            <a:ext cx="1697375" cy="360522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RTSP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45" name="Grupp 44">
            <a:extLst>
              <a:ext uri="{FF2B5EF4-FFF2-40B4-BE49-F238E27FC236}">
                <a16:creationId xmlns:a16="http://schemas.microsoft.com/office/drawing/2014/main" id="{515A7940-AA57-AFB7-0E8B-BDC5EC962EC8}"/>
              </a:ext>
            </a:extLst>
          </p:cNvPr>
          <p:cNvGrpSpPr/>
          <p:nvPr/>
        </p:nvGrpSpPr>
        <p:grpSpPr>
          <a:xfrm>
            <a:off x="7225109" y="1834160"/>
            <a:ext cx="669021" cy="811460"/>
            <a:chOff x="6950363" y="2017755"/>
            <a:chExt cx="674256" cy="817809"/>
          </a:xfrm>
        </p:grpSpPr>
        <p:sp>
          <p:nvSpPr>
            <p:cNvPr id="77" name="Rektangel: ett klippt hörn 76">
              <a:extLst>
                <a:ext uri="{FF2B5EF4-FFF2-40B4-BE49-F238E27FC236}">
                  <a16:creationId xmlns:a16="http://schemas.microsoft.com/office/drawing/2014/main" id="{EE741B3F-414A-78B3-E622-5DA2E4FAC20E}"/>
                </a:ext>
              </a:extLst>
            </p:cNvPr>
            <p:cNvSpPr/>
            <p:nvPr/>
          </p:nvSpPr>
          <p:spPr>
            <a:xfrm>
              <a:off x="6950363" y="20177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ktangel: ett klippt hörn 83">
              <a:extLst>
                <a:ext uri="{FF2B5EF4-FFF2-40B4-BE49-F238E27FC236}">
                  <a16:creationId xmlns:a16="http://schemas.microsoft.com/office/drawing/2014/main" id="{D1F70EAE-FAF1-3C57-E857-B9A176C45B5C}"/>
                </a:ext>
              </a:extLst>
            </p:cNvPr>
            <p:cNvSpPr/>
            <p:nvPr/>
          </p:nvSpPr>
          <p:spPr>
            <a:xfrm>
              <a:off x="7095836" y="21701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ktangel: ett klippt hörn 84">
              <a:extLst>
                <a:ext uri="{FF2B5EF4-FFF2-40B4-BE49-F238E27FC236}">
                  <a16:creationId xmlns:a16="http://schemas.microsoft.com/office/drawing/2014/main" id="{EC232E93-6202-D58E-207D-3AFCE71B3405}"/>
                </a:ext>
              </a:extLst>
            </p:cNvPr>
            <p:cNvSpPr/>
            <p:nvPr/>
          </p:nvSpPr>
          <p:spPr>
            <a:xfrm>
              <a:off x="7241309" y="23225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6" name="Rak pilkoppling 45">
            <a:extLst>
              <a:ext uri="{FF2B5EF4-FFF2-40B4-BE49-F238E27FC236}">
                <a16:creationId xmlns:a16="http://schemas.microsoft.com/office/drawing/2014/main" id="{19E7A996-94AC-67D1-B5DE-81543DC967C4}"/>
              </a:ext>
            </a:extLst>
          </p:cNvPr>
          <p:cNvCxnSpPr>
            <a:cxnSpLocks/>
          </p:cNvCxnSpPr>
          <p:nvPr/>
        </p:nvCxnSpPr>
        <p:spPr>
          <a:xfrm flipH="1">
            <a:off x="6490761" y="2235150"/>
            <a:ext cx="608385" cy="4940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ktangel: rundade hörn 46">
            <a:extLst>
              <a:ext uri="{FF2B5EF4-FFF2-40B4-BE49-F238E27FC236}">
                <a16:creationId xmlns:a16="http://schemas.microsoft.com/office/drawing/2014/main" id="{31F6CECE-0E88-AD0F-2E13-327E8960B05B}"/>
              </a:ext>
            </a:extLst>
          </p:cNvPr>
          <p:cNvSpPr/>
          <p:nvPr/>
        </p:nvSpPr>
        <p:spPr>
          <a:xfrm>
            <a:off x="4316261" y="1573253"/>
            <a:ext cx="4221088" cy="1304184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8" name="Rektangel: rundade hörn 47">
            <a:extLst>
              <a:ext uri="{FF2B5EF4-FFF2-40B4-BE49-F238E27FC236}">
                <a16:creationId xmlns:a16="http://schemas.microsoft.com/office/drawing/2014/main" id="{CABCE621-95D6-2E81-A4FA-5F794EB5C8FE}"/>
              </a:ext>
            </a:extLst>
          </p:cNvPr>
          <p:cNvSpPr/>
          <p:nvPr/>
        </p:nvSpPr>
        <p:spPr>
          <a:xfrm>
            <a:off x="5698836" y="1308884"/>
            <a:ext cx="2616647" cy="523750"/>
          </a:xfrm>
          <a:prstGeom prst="round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Gstreamer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gst-launch-1.0</a:t>
            </a:r>
          </a:p>
        </p:txBody>
      </p:sp>
      <p:grpSp>
        <p:nvGrpSpPr>
          <p:cNvPr id="49" name="Grupp 48">
            <a:extLst>
              <a:ext uri="{FF2B5EF4-FFF2-40B4-BE49-F238E27FC236}">
                <a16:creationId xmlns:a16="http://schemas.microsoft.com/office/drawing/2014/main" id="{5DB34A4A-C300-2DB4-75D0-2C31ACB02CB0}"/>
              </a:ext>
            </a:extLst>
          </p:cNvPr>
          <p:cNvGrpSpPr/>
          <p:nvPr/>
        </p:nvGrpSpPr>
        <p:grpSpPr>
          <a:xfrm>
            <a:off x="4316260" y="3131245"/>
            <a:ext cx="4221088" cy="1575335"/>
            <a:chOff x="3825025" y="2112601"/>
            <a:chExt cx="4541948" cy="1695082"/>
          </a:xfrm>
        </p:grpSpPr>
        <p:sp>
          <p:nvSpPr>
            <p:cNvPr id="75" name="Rektangel: rundade hörn 74">
              <a:extLst>
                <a:ext uri="{FF2B5EF4-FFF2-40B4-BE49-F238E27FC236}">
                  <a16:creationId xmlns:a16="http://schemas.microsoft.com/office/drawing/2014/main" id="{CD235A82-5BD1-DDE1-345B-548131654FD7}"/>
                </a:ext>
              </a:extLst>
            </p:cNvPr>
            <p:cNvSpPr/>
            <p:nvPr/>
          </p:nvSpPr>
          <p:spPr>
            <a:xfrm>
              <a:off x="3825025" y="2404363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76" name="Rektangel: rundade hörn 75">
              <a:extLst>
                <a:ext uri="{FF2B5EF4-FFF2-40B4-BE49-F238E27FC236}">
                  <a16:creationId xmlns:a16="http://schemas.microsoft.com/office/drawing/2014/main" id="{CF759DD3-5B32-B20F-F17E-9BA0A3985BE1}"/>
                </a:ext>
              </a:extLst>
            </p:cNvPr>
            <p:cNvSpPr/>
            <p:nvPr/>
          </p:nvSpPr>
          <p:spPr>
            <a:xfrm>
              <a:off x="6954986" y="2112601"/>
              <a:ext cx="1217394" cy="563562"/>
            </a:xfrm>
            <a:prstGeom prst="roundRect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>
                      <a:lumMod val="75000"/>
                    </a:schemeClr>
                  </a:solidFill>
                </a:rPr>
                <a:t>Gyroflow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sp>
        <p:nvSpPr>
          <p:cNvPr id="50" name="Rektangel: rundade hörn 49">
            <a:extLst>
              <a:ext uri="{FF2B5EF4-FFF2-40B4-BE49-F238E27FC236}">
                <a16:creationId xmlns:a16="http://schemas.microsoft.com/office/drawing/2014/main" id="{D9716002-1749-ECD1-FDA4-144929EDD610}"/>
              </a:ext>
            </a:extLst>
          </p:cNvPr>
          <p:cNvSpPr/>
          <p:nvPr/>
        </p:nvSpPr>
        <p:spPr>
          <a:xfrm>
            <a:off x="4640680" y="1832635"/>
            <a:ext cx="1786124" cy="784377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Bryter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upp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till filer</a:t>
            </a:r>
          </a:p>
        </p:txBody>
      </p:sp>
      <p:grpSp>
        <p:nvGrpSpPr>
          <p:cNvPr id="51" name="Grupp 50">
            <a:extLst>
              <a:ext uri="{FF2B5EF4-FFF2-40B4-BE49-F238E27FC236}">
                <a16:creationId xmlns:a16="http://schemas.microsoft.com/office/drawing/2014/main" id="{5E07D69E-A477-02DD-F43E-3032D1D7CF19}"/>
              </a:ext>
            </a:extLst>
          </p:cNvPr>
          <p:cNvGrpSpPr/>
          <p:nvPr/>
        </p:nvGrpSpPr>
        <p:grpSpPr>
          <a:xfrm>
            <a:off x="4316260" y="4964244"/>
            <a:ext cx="4221088" cy="1564757"/>
            <a:chOff x="3825025" y="3954624"/>
            <a:chExt cx="4541948" cy="1683700"/>
          </a:xfrm>
        </p:grpSpPr>
        <p:sp>
          <p:nvSpPr>
            <p:cNvPr id="73" name="Rektangel: rundade hörn 72">
              <a:extLst>
                <a:ext uri="{FF2B5EF4-FFF2-40B4-BE49-F238E27FC236}">
                  <a16:creationId xmlns:a16="http://schemas.microsoft.com/office/drawing/2014/main" id="{E4672B88-4233-3EEF-B2FD-ED2C316A4F0E}"/>
                </a:ext>
              </a:extLst>
            </p:cNvPr>
            <p:cNvSpPr/>
            <p:nvPr/>
          </p:nvSpPr>
          <p:spPr>
            <a:xfrm>
              <a:off x="3825025" y="4235004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74" name="Rektangel: rundade hörn 73">
              <a:extLst>
                <a:ext uri="{FF2B5EF4-FFF2-40B4-BE49-F238E27FC236}">
                  <a16:creationId xmlns:a16="http://schemas.microsoft.com/office/drawing/2014/main" id="{C7E1136D-7F85-2746-16B6-4340029A6F12}"/>
                </a:ext>
              </a:extLst>
            </p:cNvPr>
            <p:cNvSpPr/>
            <p:nvPr/>
          </p:nvSpPr>
          <p:spPr>
            <a:xfrm>
              <a:off x="5540671" y="3954624"/>
              <a:ext cx="2631709" cy="563562"/>
            </a:xfrm>
            <a:prstGeom prst="roundRect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>
                      <a:lumMod val="75000"/>
                    </a:schemeClr>
                  </a:solidFill>
                </a:rPr>
                <a:t>Gstreamer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 gst-play-1.0</a:t>
              </a:r>
            </a:p>
          </p:txBody>
        </p:sp>
      </p:grpSp>
      <p:cxnSp>
        <p:nvCxnSpPr>
          <p:cNvPr id="52" name="Rak pilkoppling 51">
            <a:extLst>
              <a:ext uri="{FF2B5EF4-FFF2-40B4-BE49-F238E27FC236}">
                <a16:creationId xmlns:a16="http://schemas.microsoft.com/office/drawing/2014/main" id="{4F411CCF-4BD3-3E58-D308-2E36606FF9EE}"/>
              </a:ext>
            </a:extLst>
          </p:cNvPr>
          <p:cNvCxnSpPr>
            <a:cxnSpLocks/>
          </p:cNvCxnSpPr>
          <p:nvPr/>
        </p:nvCxnSpPr>
        <p:spPr>
          <a:xfrm flipH="1">
            <a:off x="6499345" y="5875756"/>
            <a:ext cx="3524499" cy="0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ktangel: rundade hörn 52">
            <a:extLst>
              <a:ext uri="{FF2B5EF4-FFF2-40B4-BE49-F238E27FC236}">
                <a16:creationId xmlns:a16="http://schemas.microsoft.com/office/drawing/2014/main" id="{AB9FD2CA-D184-DFEC-742F-566CB0BA96B0}"/>
              </a:ext>
            </a:extLst>
          </p:cNvPr>
          <p:cNvSpPr/>
          <p:nvPr/>
        </p:nvSpPr>
        <p:spPr>
          <a:xfrm>
            <a:off x="4640674" y="3669080"/>
            <a:ext cx="1786131" cy="787983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Bildstabilisering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Synkronisering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bild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+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telemetri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54" name="Rak pilkoppling 53">
            <a:extLst>
              <a:ext uri="{FF2B5EF4-FFF2-40B4-BE49-F238E27FC236}">
                <a16:creationId xmlns:a16="http://schemas.microsoft.com/office/drawing/2014/main" id="{2CA35679-63A2-5641-0073-FEAD114CD5FE}"/>
              </a:ext>
            </a:extLst>
          </p:cNvPr>
          <p:cNvCxnSpPr>
            <a:cxnSpLocks/>
          </p:cNvCxnSpPr>
          <p:nvPr/>
        </p:nvCxnSpPr>
        <p:spPr>
          <a:xfrm flipH="1">
            <a:off x="6499345" y="4057864"/>
            <a:ext cx="608385" cy="4940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Grupp 54">
            <a:extLst>
              <a:ext uri="{FF2B5EF4-FFF2-40B4-BE49-F238E27FC236}">
                <a16:creationId xmlns:a16="http://schemas.microsoft.com/office/drawing/2014/main" id="{DAB36D33-76EC-AB8A-FAEA-5E933FC839C6}"/>
              </a:ext>
            </a:extLst>
          </p:cNvPr>
          <p:cNvGrpSpPr/>
          <p:nvPr/>
        </p:nvGrpSpPr>
        <p:grpSpPr>
          <a:xfrm>
            <a:off x="7225109" y="3640883"/>
            <a:ext cx="669021" cy="811460"/>
            <a:chOff x="6950363" y="2017755"/>
            <a:chExt cx="674256" cy="817809"/>
          </a:xfrm>
        </p:grpSpPr>
        <p:sp>
          <p:nvSpPr>
            <p:cNvPr id="70" name="Rektangel: ett klippt hörn 69">
              <a:extLst>
                <a:ext uri="{FF2B5EF4-FFF2-40B4-BE49-F238E27FC236}">
                  <a16:creationId xmlns:a16="http://schemas.microsoft.com/office/drawing/2014/main" id="{5DB89F42-597F-AF79-6726-2317E263DFF5}"/>
                </a:ext>
              </a:extLst>
            </p:cNvPr>
            <p:cNvSpPr/>
            <p:nvPr/>
          </p:nvSpPr>
          <p:spPr>
            <a:xfrm>
              <a:off x="6950363" y="20177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ktangel: ett klippt hörn 70">
              <a:extLst>
                <a:ext uri="{FF2B5EF4-FFF2-40B4-BE49-F238E27FC236}">
                  <a16:creationId xmlns:a16="http://schemas.microsoft.com/office/drawing/2014/main" id="{A46BF7E3-AF90-8FAE-3D63-4C1FE3684B08}"/>
                </a:ext>
              </a:extLst>
            </p:cNvPr>
            <p:cNvSpPr/>
            <p:nvPr/>
          </p:nvSpPr>
          <p:spPr>
            <a:xfrm>
              <a:off x="7095836" y="21701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ktangel: ett klippt hörn 71">
              <a:extLst>
                <a:ext uri="{FF2B5EF4-FFF2-40B4-BE49-F238E27FC236}">
                  <a16:creationId xmlns:a16="http://schemas.microsoft.com/office/drawing/2014/main" id="{F6FDB95D-5FB7-8A93-0B81-C1EB3299B48A}"/>
                </a:ext>
              </a:extLst>
            </p:cNvPr>
            <p:cNvSpPr/>
            <p:nvPr/>
          </p:nvSpPr>
          <p:spPr>
            <a:xfrm>
              <a:off x="7241309" y="23225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upp 55">
            <a:extLst>
              <a:ext uri="{FF2B5EF4-FFF2-40B4-BE49-F238E27FC236}">
                <a16:creationId xmlns:a16="http://schemas.microsoft.com/office/drawing/2014/main" id="{F96C862F-5B9C-A3FC-BD60-6841A1FE1BA3}"/>
              </a:ext>
            </a:extLst>
          </p:cNvPr>
          <p:cNvGrpSpPr/>
          <p:nvPr/>
        </p:nvGrpSpPr>
        <p:grpSpPr>
          <a:xfrm>
            <a:off x="5375389" y="2740728"/>
            <a:ext cx="2329641" cy="877323"/>
            <a:chOff x="4964663" y="1829940"/>
            <a:chExt cx="2506725" cy="944011"/>
          </a:xfrm>
        </p:grpSpPr>
        <p:cxnSp>
          <p:nvCxnSpPr>
            <p:cNvPr id="67" name="Rak pilkoppling 66">
              <a:extLst>
                <a:ext uri="{FF2B5EF4-FFF2-40B4-BE49-F238E27FC236}">
                  <a16:creationId xmlns:a16="http://schemas.microsoft.com/office/drawing/2014/main" id="{423E6A60-9D3E-BA52-BA4B-6B9E3F4CB9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70239" y="1829940"/>
              <a:ext cx="1149" cy="420202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Rak pilkoppling 67">
              <a:extLst>
                <a:ext uri="{FF2B5EF4-FFF2-40B4-BE49-F238E27FC236}">
                  <a16:creationId xmlns:a16="http://schemas.microsoft.com/office/drawing/2014/main" id="{B5FDF830-F98B-197D-5C44-3BC4326565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4663" y="2250142"/>
              <a:ext cx="2503788" cy="6677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Rak pilkoppling 68">
              <a:extLst>
                <a:ext uri="{FF2B5EF4-FFF2-40B4-BE49-F238E27FC236}">
                  <a16:creationId xmlns:a16="http://schemas.microsoft.com/office/drawing/2014/main" id="{9D1F9CC0-8017-9FC5-2A8B-4E6051FAD4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4663" y="2250142"/>
              <a:ext cx="8089" cy="523809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upp 56">
            <a:extLst>
              <a:ext uri="{FF2B5EF4-FFF2-40B4-BE49-F238E27FC236}">
                <a16:creationId xmlns:a16="http://schemas.microsoft.com/office/drawing/2014/main" id="{CC0B41D5-872E-D74F-28B4-B2EF27BBA2E7}"/>
              </a:ext>
            </a:extLst>
          </p:cNvPr>
          <p:cNvGrpSpPr/>
          <p:nvPr/>
        </p:nvGrpSpPr>
        <p:grpSpPr>
          <a:xfrm>
            <a:off x="5378040" y="4576337"/>
            <a:ext cx="2329641" cy="877323"/>
            <a:chOff x="4964663" y="1829940"/>
            <a:chExt cx="2506725" cy="944011"/>
          </a:xfrm>
        </p:grpSpPr>
        <p:cxnSp>
          <p:nvCxnSpPr>
            <p:cNvPr id="64" name="Rak pilkoppling 63">
              <a:extLst>
                <a:ext uri="{FF2B5EF4-FFF2-40B4-BE49-F238E27FC236}">
                  <a16:creationId xmlns:a16="http://schemas.microsoft.com/office/drawing/2014/main" id="{0B2D8BF2-0767-5CEC-80B3-8EEC992D46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70239" y="1829940"/>
              <a:ext cx="1149" cy="420202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Rak pilkoppling 64">
              <a:extLst>
                <a:ext uri="{FF2B5EF4-FFF2-40B4-BE49-F238E27FC236}">
                  <a16:creationId xmlns:a16="http://schemas.microsoft.com/office/drawing/2014/main" id="{50EDAA9A-AC33-8780-FD7F-065C97F6F06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4663" y="2250142"/>
              <a:ext cx="2503788" cy="6677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Rak pilkoppling 65">
              <a:extLst>
                <a:ext uri="{FF2B5EF4-FFF2-40B4-BE49-F238E27FC236}">
                  <a16:creationId xmlns:a16="http://schemas.microsoft.com/office/drawing/2014/main" id="{8A2D073D-68F3-39FC-4076-7FF653398E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4663" y="2250142"/>
              <a:ext cx="8089" cy="523809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ktangel: rundade hörn 57">
            <a:extLst>
              <a:ext uri="{FF2B5EF4-FFF2-40B4-BE49-F238E27FC236}">
                <a16:creationId xmlns:a16="http://schemas.microsoft.com/office/drawing/2014/main" id="{C0BDD9AE-05AA-2796-A256-1DAA774BA0F3}"/>
              </a:ext>
            </a:extLst>
          </p:cNvPr>
          <p:cNvSpPr/>
          <p:nvPr/>
        </p:nvSpPr>
        <p:spPr>
          <a:xfrm>
            <a:off x="4701429" y="5547829"/>
            <a:ext cx="1725376" cy="668766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Streamar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bildstabiliserade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videofiler</a:t>
            </a:r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9" name="3D-modell 58" descr="Surface Pro - Burgundy">
                <a:extLst>
                  <a:ext uri="{FF2B5EF4-FFF2-40B4-BE49-F238E27FC236}">
                    <a16:creationId xmlns:a16="http://schemas.microsoft.com/office/drawing/2014/main" id="{8E0DDCC1-F647-8118-45DA-037B6B7BD88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0152578"/>
                  </p:ext>
                </p:extLst>
              </p:nvPr>
            </p:nvGraphicFramePr>
            <p:xfrm>
              <a:off x="10058177" y="4722495"/>
              <a:ext cx="1803882" cy="193526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03882" cy="1935263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1612887" ay="1931476" az="90677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1432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9" name="3D-modell 58" descr="Surface Pro - Burgundy">
                <a:extLst>
                  <a:ext uri="{FF2B5EF4-FFF2-40B4-BE49-F238E27FC236}">
                    <a16:creationId xmlns:a16="http://schemas.microsoft.com/office/drawing/2014/main" id="{8E0DDCC1-F647-8118-45DA-037B6B7BD8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058177" y="4722495"/>
                <a:ext cx="1803882" cy="1935263"/>
              </a:xfrm>
              <a:prstGeom prst="rect">
                <a:avLst/>
              </a:prstGeom>
            </p:spPr>
          </p:pic>
        </mc:Fallback>
      </mc:AlternateContent>
      <p:cxnSp>
        <p:nvCxnSpPr>
          <p:cNvPr id="60" name="Rak pilkoppling 59">
            <a:extLst>
              <a:ext uri="{FF2B5EF4-FFF2-40B4-BE49-F238E27FC236}">
                <a16:creationId xmlns:a16="http://schemas.microsoft.com/office/drawing/2014/main" id="{C79ED2AC-B3BC-72E4-38E5-F95E168F08E4}"/>
              </a:ext>
            </a:extLst>
          </p:cNvPr>
          <p:cNvCxnSpPr>
            <a:cxnSpLocks/>
          </p:cNvCxnSpPr>
          <p:nvPr/>
        </p:nvCxnSpPr>
        <p:spPr>
          <a:xfrm flipH="1">
            <a:off x="2772873" y="4047817"/>
            <a:ext cx="1768278" cy="6670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ktangel: rundade hörn 60">
            <a:extLst>
              <a:ext uri="{FF2B5EF4-FFF2-40B4-BE49-F238E27FC236}">
                <a16:creationId xmlns:a16="http://schemas.microsoft.com/office/drawing/2014/main" id="{C9105E25-1168-14F9-12F8-8FF22BFF3767}"/>
              </a:ext>
            </a:extLst>
          </p:cNvPr>
          <p:cNvSpPr/>
          <p:nvPr/>
        </p:nvSpPr>
        <p:spPr>
          <a:xfrm>
            <a:off x="2811932" y="3681972"/>
            <a:ext cx="1588016" cy="360522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Telemetridata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62" name="Bildobjekt 61">
            <a:extLst>
              <a:ext uri="{FF2B5EF4-FFF2-40B4-BE49-F238E27FC236}">
                <a16:creationId xmlns:a16="http://schemas.microsoft.com/office/drawing/2014/main" id="{AD55BBC0-DE9E-C965-4931-B072C7FEA3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873" y="3241509"/>
            <a:ext cx="1634657" cy="1619138"/>
          </a:xfrm>
          <a:prstGeom prst="rect">
            <a:avLst/>
          </a:prstGeom>
        </p:spPr>
      </p:pic>
      <p:sp>
        <p:nvSpPr>
          <p:cNvPr id="63" name="Rektangel: rundade hörn 62">
            <a:extLst>
              <a:ext uri="{FF2B5EF4-FFF2-40B4-BE49-F238E27FC236}">
                <a16:creationId xmlns:a16="http://schemas.microsoft.com/office/drawing/2014/main" id="{8333CE57-E510-31CC-A8D9-FC41703CCE56}"/>
              </a:ext>
            </a:extLst>
          </p:cNvPr>
          <p:cNvSpPr/>
          <p:nvPr/>
        </p:nvSpPr>
        <p:spPr>
          <a:xfrm>
            <a:off x="8496757" y="5496437"/>
            <a:ext cx="1635534" cy="360522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RTSP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51</Words>
  <Application>Microsoft Office PowerPoint</Application>
  <PresentationFormat>Bredbild</PresentationFormat>
  <Paragraphs>22</Paragraphs>
  <Slides>2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Office-tema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Ola Ekelund</dc:creator>
  <cp:lastModifiedBy>Ola Ekelund</cp:lastModifiedBy>
  <cp:revision>8</cp:revision>
  <dcterms:created xsi:type="dcterms:W3CDTF">2022-08-25T07:02:07Z</dcterms:created>
  <dcterms:modified xsi:type="dcterms:W3CDTF">2022-08-25T08:35:42Z</dcterms:modified>
</cp:coreProperties>
</file>

<file path=docProps/thumbnail.jpeg>
</file>